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sldIdLst>
    <p:sldId id="406" r:id="rId2"/>
    <p:sldId id="407" r:id="rId3"/>
    <p:sldId id="408" r:id="rId4"/>
    <p:sldId id="410" r:id="rId5"/>
    <p:sldId id="411" r:id="rId6"/>
    <p:sldId id="429" r:id="rId7"/>
    <p:sldId id="428" r:id="rId8"/>
    <p:sldId id="430" r:id="rId9"/>
    <p:sldId id="431" r:id="rId10"/>
    <p:sldId id="412" r:id="rId11"/>
    <p:sldId id="413" r:id="rId12"/>
    <p:sldId id="415" r:id="rId13"/>
    <p:sldId id="426" r:id="rId14"/>
    <p:sldId id="416" r:id="rId15"/>
    <p:sldId id="418" r:id="rId16"/>
    <p:sldId id="419" r:id="rId17"/>
    <p:sldId id="420" r:id="rId18"/>
    <p:sldId id="421" r:id="rId19"/>
    <p:sldId id="422" r:id="rId20"/>
    <p:sldId id="423" r:id="rId21"/>
    <p:sldId id="427" r:id="rId2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79" autoAdjust="0"/>
    <p:restoredTop sz="94660" autoAdjust="0"/>
  </p:normalViewPr>
  <p:slideViewPr>
    <p:cSldViewPr>
      <p:cViewPr varScale="1">
        <p:scale>
          <a:sx n="87" d="100"/>
          <a:sy n="87" d="100"/>
        </p:scale>
        <p:origin x="10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2953-BCD6-4912-9F6E-706A90714A0B}" type="datetimeFigureOut">
              <a:rPr lang="ar-SA"/>
              <a:pPr>
                <a:defRPr/>
              </a:pPr>
              <a:t>27/04/1442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9F72-87A2-4302-81DB-A3F83270ED2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36DC-9CFD-4C08-A690-1351D6BD7191}" type="datetimeFigureOut">
              <a:rPr lang="ar-SA"/>
              <a:pPr>
                <a:defRPr/>
              </a:pPr>
              <a:t>27/04/1442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8CB64-C18C-47F4-8DDF-942B84B70AB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25C7-AC41-43DF-AB7D-3CC7789DD93F}" type="datetimeFigureOut">
              <a:rPr lang="ar-SA"/>
              <a:pPr>
                <a:defRPr/>
              </a:pPr>
              <a:t>27/04/1442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FDA0F-A9F6-4AD1-AC4A-6CA61ABA3F5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6450-64B0-4E17-BD3E-4DD560548992}" type="datetimeFigureOut">
              <a:rPr lang="ar-SA"/>
              <a:pPr>
                <a:defRPr/>
              </a:pPr>
              <a:t>27/04/1442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7E78-6F37-474A-B506-0CC020A85E8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19AA4-11B4-46BC-9270-193AFDAA78E3}" type="datetimeFigureOut">
              <a:rPr lang="ar-SA"/>
              <a:pPr>
                <a:defRPr/>
              </a:pPr>
              <a:t>27/04/1442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484B-2B34-48C7-8052-A91BECD5402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0619-B8B0-44F6-8F38-6B343D100966}" type="datetimeFigureOut">
              <a:rPr lang="ar-SA"/>
              <a:pPr>
                <a:defRPr/>
              </a:pPr>
              <a:t>27/04/1442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0F65-8AE0-4407-B585-051E908A024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FF3C-1D3D-4208-9CB8-CBEC4AF0021D}" type="datetimeFigureOut">
              <a:rPr lang="ar-SA"/>
              <a:pPr>
                <a:defRPr/>
              </a:pPr>
              <a:t>27/04/1442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532D-7851-4D78-B7B7-F63C3999299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DCDE-157F-4853-AFCF-3881232F0946}" type="datetimeFigureOut">
              <a:rPr lang="ar-SA"/>
              <a:pPr>
                <a:defRPr/>
              </a:pPr>
              <a:t>27/04/1442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021A-172D-412A-BA61-35A9DAF84F2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CABF-5D8B-4F0C-BEE5-AF6E447744C1}" type="datetimeFigureOut">
              <a:rPr lang="ar-SA"/>
              <a:pPr>
                <a:defRPr/>
              </a:pPr>
              <a:t>27/04/1442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A854-80F6-4321-A562-677C4BD8FF4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AEAB-8501-4A7A-BEE0-4B56DF4A32D2}" type="datetimeFigureOut">
              <a:rPr lang="ar-SA"/>
              <a:pPr>
                <a:defRPr/>
              </a:pPr>
              <a:t>27/04/1442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414A-0503-4E68-A65F-8F5FA80C322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96B71-D568-4710-AD98-A9B297CEF2BB}" type="datetimeFigureOut">
              <a:rPr lang="ar-SA"/>
              <a:pPr>
                <a:defRPr/>
              </a:pPr>
              <a:t>27/04/1442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E39C-C14A-4168-8499-15E3F7AF28F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BBB276-9D82-481D-813B-94E3303CB7DE}" type="datetimeFigureOut">
              <a:rPr lang="ar-SA"/>
              <a:pPr>
                <a:defRPr/>
              </a:pPr>
              <a:t>27/04/1442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D5E391-627F-4812-8F25-2346DD08FDD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randomBar dir="vert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27163" y="235278"/>
            <a:ext cx="3600400" cy="165618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  <a:ea typeface="Arial" pitchFamily="34" charset="0"/>
                <a:cs typeface="PT Bold Heading"/>
              </a:rPr>
              <a:t>جامعة طنطا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  <a:ea typeface="Arial" pitchFamily="34" charset="0"/>
              <a:cs typeface="PT Bold Heading"/>
            </a:endParaRPr>
          </a:p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  <a:ea typeface="Arial" pitchFamily="34" charset="0"/>
                <a:cs typeface="PT Bold Heading"/>
              </a:rPr>
              <a:t>كلية التربية النوعية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  <a:ea typeface="Arial" pitchFamily="34" charset="0"/>
              <a:cs typeface="PT Bold Heading"/>
            </a:endParaRPr>
          </a:p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  <a:ea typeface="Arial" pitchFamily="34" charset="0"/>
                <a:cs typeface="PT Bold Heading"/>
              </a:rPr>
              <a:t>مكتب وكيل الكلية لشئون خدمة المجتمع وتنمية البيئة</a:t>
            </a:r>
            <a:endParaRPr lang="ar-S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  <a:cs typeface="PT Bold Heading"/>
            </a:endParaRPr>
          </a:p>
        </p:txBody>
      </p:sp>
      <p:pic>
        <p:nvPicPr>
          <p:cNvPr id="6" name="صورة 2" descr="التربية النوعي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"/>
            <a:extLst/>
          </a:blip>
          <a:srcRect/>
          <a:stretch>
            <a:fillRect/>
          </a:stretch>
        </p:blipFill>
        <p:spPr bwMode="auto">
          <a:xfrm>
            <a:off x="4803627" y="363151"/>
            <a:ext cx="1346175" cy="1274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100" name="Picture 2" descr="D:\شغل المكتب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1175" y="266700"/>
            <a:ext cx="163988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528666" y="2786060"/>
            <a:ext cx="8115300" cy="14287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ar-EG" sz="3600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ar-EG" sz="3600" dirty="0" smtClean="0"/>
              <a:t>انجازات قطاع شئون خدمة المجتمع</a:t>
            </a:r>
            <a:br>
              <a:rPr lang="ar-EG" sz="3600" dirty="0" smtClean="0"/>
            </a:br>
            <a:r>
              <a:rPr lang="ar-EG" sz="3600" dirty="0" smtClean="0"/>
              <a:t> لعام 2019. </a:t>
            </a:r>
            <a:endParaRPr lang="ar-EG" sz="4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صورة 1" descr="D:\بارتيشن f\انجازات القطاع 2017 حتى 2018\cff1217c-0679-4657-b8e9-916ebc4308e0sssss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643866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dirty="0" smtClean="0"/>
              <a:t>ندوه بعنوان </a:t>
            </a:r>
            <a:r>
              <a:rPr lang="ar-SA" b="1" dirty="0" smtClean="0"/>
              <a:t>''أسس التدريب الصحيح للعزف على آلة البيانو'‘</a:t>
            </a:r>
            <a:r>
              <a:rPr lang="ar-EG" b="1" dirty="0" smtClean="0"/>
              <a:t/>
            </a:r>
            <a:br>
              <a:rPr lang="ar-EG" b="1" dirty="0" smtClean="0"/>
            </a:br>
            <a:r>
              <a:rPr lang="ar-SA" b="1" dirty="0" smtClean="0"/>
              <a:t>وحاضر</a:t>
            </a:r>
            <a:r>
              <a:rPr lang="ar-EG" b="1" smtClean="0"/>
              <a:t> ب</a:t>
            </a:r>
            <a:r>
              <a:rPr lang="ar-SA" b="1" dirty="0" smtClean="0"/>
              <a:t>ها </a:t>
            </a:r>
            <a:r>
              <a:rPr lang="ar-SA" b="1" dirty="0" err="1" smtClean="0"/>
              <a:t>د</a:t>
            </a:r>
            <a:r>
              <a:rPr lang="ar-SA" b="1" dirty="0" smtClean="0"/>
              <a:t> </a:t>
            </a:r>
            <a:r>
              <a:rPr lang="ar-EG" b="1" dirty="0" smtClean="0"/>
              <a:t>/ </a:t>
            </a:r>
            <a:r>
              <a:rPr lang="ar-SA" b="1" dirty="0" smtClean="0"/>
              <a:t>مريم حلمي سعد وذلك يوم الأحد الموافق 24/2/2019م.</a:t>
            </a:r>
          </a:p>
          <a:p>
            <a:pPr algn="ctr"/>
            <a:endParaRPr lang="ar-EG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497670" y="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G2019032111194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4876" y="1857364"/>
            <a:ext cx="3857652" cy="4500594"/>
          </a:xfrm>
          <a:prstGeom prst="rect">
            <a:avLst/>
          </a:prstGeom>
        </p:spPr>
      </p:pic>
      <p:pic>
        <p:nvPicPr>
          <p:cNvPr id="5" name="صورة 4" descr="C:\Users\win7\AppData\Local\Microsoft\Windows\Temporary Internet Files\Content.Word\٢٠١٩٠٣٢١_١١٢٠٣٤.jpg"/>
          <p:cNvPicPr/>
          <p:nvPr/>
        </p:nvPicPr>
        <p:blipFill>
          <a:blip r:embed="rId3" cstate="print">
            <a:lum bright="30000" contrast="40000"/>
          </a:blip>
          <a:srcRect/>
          <a:stretch>
            <a:fillRect/>
          </a:stretch>
        </p:blipFill>
        <p:spPr bwMode="auto">
          <a:xfrm>
            <a:off x="357158" y="1857364"/>
            <a:ext cx="40719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عقدت يوم الخميس الموافق 21 مارس ٢٠١9 ندوة توعوية للطلاب تحت عنوان:-</a:t>
            </a:r>
            <a:endParaRPr kumimoji="0" lang="en-US" sz="9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(مصــــــــر – أفــــريقـــــيا)" الفـــرص والتحـــــديات "</a:t>
            </a:r>
            <a:endParaRPr kumimoji="0" lang="ar-SA" sz="16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ولقد حاضر فى هذه الندوة السيد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.د/ محمد نوفل عميد كلية الدراسات الإفريقية بجامعة القاهرة، والسيد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.د/ عطية طنطاوي وكيل كلية الدراسات الإفريقية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285728"/>
            <a:ext cx="6858048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tabLst>
                <a:tab pos="457200" algn="r"/>
                <a:tab pos="2636838" algn="ctr"/>
                <a:tab pos="5273675" algn="r"/>
              </a:tabLst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 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نــــدوة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"</a:t>
            </a:r>
            <a:r>
              <a:rPr kumimoji="0" lang="ar-EG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شبكات التواصل الاجتماعي والشائعات وسبل المواجهة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 " </a:t>
            </a:r>
            <a:endParaRPr kumimoji="0" lang="ar-EG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Monotype Koufi" pitchFamily="2" charset="-78"/>
            </a:endParaRPr>
          </a:p>
          <a:p>
            <a:pPr lvl="0" algn="ctr">
              <a:tabLst>
                <a:tab pos="457200" algn="r"/>
                <a:tab pos="2636838" algn="ctr"/>
                <a:tab pos="5273675" algn="r"/>
              </a:tabLst>
            </a:pPr>
            <a:r>
              <a:rPr lang="ar-SA" b="1" dirty="0" smtClean="0"/>
              <a:t>يوم الثلاثاء الموافق 12 مارس ٢٠١9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2" descr="C:\Users\win7\Desktop\0fa04956-53c6-4004-b093-fa16e76579c6.jpg"/>
          <p:cNvPicPr/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5000628" y="1357298"/>
            <a:ext cx="3713215" cy="285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 descr="C:\Users\win7\Desktop\429886b5-bab6-4fa4-9121-923826f676b2.jpg"/>
          <p:cNvPicPr/>
          <p:nvPr/>
        </p:nvPicPr>
        <p:blipFill>
          <a:blip r:embed="rId3">
            <a:lum bright="40000" contrast="40000"/>
          </a:blip>
          <a:srcRect/>
          <a:stretch>
            <a:fillRect/>
          </a:stretch>
        </p:blipFill>
        <p:spPr bwMode="auto">
          <a:xfrm>
            <a:off x="785786" y="2500306"/>
            <a:ext cx="4000528" cy="280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643042" y="428604"/>
            <a:ext cx="564360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EG" u="sng" dirty="0" smtClean="0"/>
              <a:t>حملة 100 مليون صحة بكلية التربية النوعية - جامعة طنطا.</a:t>
            </a:r>
            <a:r>
              <a:rPr lang="ar-SA" dirty="0" smtClean="0"/>
              <a:t> </a:t>
            </a:r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28-30</a:t>
            </a:r>
            <a:r>
              <a:rPr lang="ar-SA" dirty="0" smtClean="0"/>
              <a:t>الخميس والسبت من شهر مارس 2019</a:t>
            </a:r>
            <a:endParaRPr lang="ar-EG" dirty="0"/>
          </a:p>
        </p:txBody>
      </p:sp>
      <p:pic>
        <p:nvPicPr>
          <p:cNvPr id="5" name="صورة 4" descr="C:\Users\win7\Downloads\WhatsApp Image 2019-03-31 at 9.53.25 AM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3578285" cy="252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C:\Users\win7\Downloads\WhatsApp Image 2019-03-31 at 9.53.24 AM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sz="2400" dirty="0" smtClean="0"/>
              <a:t>حملة </a:t>
            </a:r>
            <a:r>
              <a:rPr lang="en-US" sz="2400" dirty="0" smtClean="0"/>
              <a:t>"</a:t>
            </a:r>
            <a:r>
              <a:rPr lang="ar-SA" sz="2400" dirty="0" smtClean="0"/>
              <a:t>محو الأمية </a:t>
            </a:r>
            <a:r>
              <a:rPr lang="en-US" sz="2400" dirty="0" smtClean="0"/>
              <a:t> " </a:t>
            </a:r>
            <a:br>
              <a:rPr lang="en-US" sz="2400" dirty="0" smtClean="0"/>
            </a:br>
            <a:r>
              <a:rPr lang="ar-SA" sz="2400" dirty="0" smtClean="0"/>
              <a:t>الثلاثاء الموافق 8-9 من ابريل ٢٠١9</a:t>
            </a:r>
            <a:r>
              <a:rPr lang="ar-EG" sz="2400" dirty="0" smtClean="0"/>
              <a:t>م.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ar-EG" sz="2400" dirty="0"/>
          </a:p>
        </p:txBody>
      </p:sp>
      <p:pic>
        <p:nvPicPr>
          <p:cNvPr id="5" name="عنصر نائب للمحتوى 4" descr="C:\Users\win7\Desktop\New folder (2)\DSC01112.JPG"/>
          <p:cNvPicPr>
            <a:picLocks noGrp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286248" y="1928802"/>
            <a:ext cx="4212487" cy="20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C:\Users\win7\Desktop\New folder (2)\DSC01115.JPG"/>
          <p:cNvPicPr/>
          <p:nvPr/>
        </p:nvPicPr>
        <p:blipFill>
          <a:blip r:embed="rId3" cstate="print">
            <a:lum bright="30000" contrast="20000"/>
          </a:blip>
          <a:srcRect/>
          <a:stretch>
            <a:fillRect/>
          </a:stretch>
        </p:blipFill>
        <p:spPr bwMode="auto">
          <a:xfrm>
            <a:off x="642910" y="3143248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28728" y="428604"/>
            <a:ext cx="635798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           </a:t>
            </a:r>
            <a:r>
              <a:rPr lang="ar-SA" sz="2000" b="1" u="sng" dirty="0" smtClean="0"/>
              <a:t>نــــدوة " </a:t>
            </a:r>
            <a:r>
              <a:rPr lang="ar-EG" sz="2000" b="1" u="sng" dirty="0" smtClean="0"/>
              <a:t>الموسيقى والحضارة المصرية القديمة</a:t>
            </a:r>
            <a:r>
              <a:rPr lang="en-US" sz="2000" b="1" u="sng" dirty="0" smtClean="0"/>
              <a:t> </a:t>
            </a:r>
          </a:p>
          <a:p>
            <a:pPr algn="ctr"/>
            <a:r>
              <a:rPr lang="ar-SA" sz="2000" b="1" u="sng" dirty="0" smtClean="0"/>
              <a:t>الثلاثاء الموافق 26 نوفمبر ٢٠١9 </a:t>
            </a:r>
            <a:r>
              <a:rPr lang="en-US" sz="2000" b="1" u="sng" dirty="0" smtClean="0"/>
              <a:t> "</a:t>
            </a:r>
            <a:r>
              <a:rPr lang="en-US" u="sng" dirty="0" smtClean="0"/>
              <a:t> </a:t>
            </a:r>
            <a:endParaRPr lang="ar-EG" u="sng" dirty="0"/>
          </a:p>
        </p:txBody>
      </p:sp>
      <p:pic>
        <p:nvPicPr>
          <p:cNvPr id="5" name="صورة 4" descr="C:\Users\win7\AppData\Local\Microsoft\Windows\Temporary Internet Files\Content.Word\IMG-20191126-WA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174"/>
            <a:ext cx="3714776" cy="275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C:\Users\win7\AppData\Local\Microsoft\Windows\Temporary Internet Files\Content.Word\IMG-20191126-WA0014.jpg"/>
          <p:cNvPicPr/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57158" y="2786058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pic>
        <p:nvPicPr>
          <p:cNvPr id="24577" name="صورة 1" descr="IMG-20191126-WA0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3462343" cy="2786082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714612" y="285728"/>
            <a:ext cx="392909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r"/>
                <a:tab pos="2636838" algn="ctr"/>
                <a:tab pos="5273675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" </a:t>
            </a:r>
            <a:r>
              <a:rPr kumimoji="0" lang="ar-EG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احتفالية المولد النبوي الشريف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" </a:t>
            </a:r>
          </a:p>
          <a:p>
            <a:pPr algn="ctr">
              <a:tabLst>
                <a:tab pos="457200" algn="r"/>
                <a:tab pos="2636838" algn="ctr"/>
                <a:tab pos="5273675" algn="r"/>
              </a:tabLst>
            </a:pPr>
            <a:r>
              <a:rPr lang="ar-SA" b="1" u="sng" dirty="0" smtClean="0"/>
              <a:t>للطلاب  يوم الثلاثاء الموافق 19 نوفمبر ٢٠١9 </a:t>
            </a:r>
            <a:r>
              <a:rPr lang="ar-SA" b="1" u="sng" dirty="0" err="1" smtClean="0"/>
              <a:t>م</a:t>
            </a:r>
            <a:endParaRPr lang="en-US" b="1" u="sng" dirty="0" smtClean="0"/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صورة 6" descr="C:\Users\win7\Desktop\إنتصارات اكتوبر\IMG-20191126-WA0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43182"/>
            <a:ext cx="3714776" cy="255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85918" y="354390"/>
            <a:ext cx="585791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r"/>
                <a:tab pos="2636838" algn="ctr"/>
                <a:tab pos="5273675" algn="r"/>
              </a:tabLst>
            </a:pP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حملة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"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محو الأمية </a:t>
            </a:r>
            <a:endParaRPr kumimoji="0" lang="ar-EG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Monotype Koufi" pitchFamily="2" charset="-78"/>
            </a:endParaRPr>
          </a:p>
          <a:p>
            <a:pPr algn="ctr">
              <a:tabLst>
                <a:tab pos="457200" algn="r"/>
                <a:tab pos="2636838" algn="ctr"/>
                <a:tab pos="5273675" algn="r"/>
              </a:tabLst>
            </a:pPr>
            <a:r>
              <a:rPr lang="ar-SA" sz="2000" b="1" dirty="0" smtClean="0"/>
              <a:t>يوم الأحد الموافق 20 من أكتوبر ٢٠١9 </a:t>
            </a:r>
            <a:r>
              <a:rPr lang="ar-SA" sz="2000" b="1" dirty="0" err="1" smtClean="0"/>
              <a:t>م</a:t>
            </a:r>
            <a:endParaRPr lang="en-US" sz="2000" b="1" dirty="0" smtClean="0"/>
          </a:p>
        </p:txBody>
      </p:sp>
      <p:pic>
        <p:nvPicPr>
          <p:cNvPr id="5" name="صورة 4" descr="D:\ندوات 2019\يوم توعوي\٢٠١٩١٠٢٠_١١٠١٤٧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857364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D:\ندوات 2019\يوم توعوي\٢٠١٩١٠٢٠_١١٠١٣٤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00306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00100" y="142852"/>
            <a:ext cx="642942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ندوة:-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457200" algn="r"/>
                <a:tab pos="2636838" algn="ctr"/>
                <a:tab pos="5273675" algn="r"/>
              </a:tabLst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"</a:t>
            </a:r>
            <a:r>
              <a:rPr kumimoji="0" lang="ar-EG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سوق  العمل فرص وتحديات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 </a:t>
            </a:r>
            <a:r>
              <a:rPr kumimoji="0" lang="ar-EG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/>
            </a:r>
            <a:br>
              <a:rPr kumimoji="0" lang="ar-EG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</a:br>
            <a:r>
              <a:rPr lang="ar-SA" sz="2000" b="1" u="sng" dirty="0" smtClean="0"/>
              <a:t>ندوة يوم السبت الموافق 30 نوفمبر ٢٠١9 </a:t>
            </a:r>
            <a:r>
              <a:rPr lang="ar-SA" sz="2000" b="1" u="sng" dirty="0" err="1" smtClean="0"/>
              <a:t>م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Koufi" pitchFamily="2" charset="-78"/>
              </a:rPr>
              <a:t> </a:t>
            </a:r>
            <a:endParaRPr kumimoji="0" lang="en-US" sz="1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 descr="C:\Users\win7\Desktop\صور\IMG-20191130-WA0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571900" cy="337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C:\Users\win7\Desktop\صور\IMG-20191130-WA0002.jpg"/>
          <p:cNvPicPr/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71472" y="2428868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28794" y="357166"/>
            <a:ext cx="4857784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r>
              <a:rPr kumimoji="0" lang="ar-E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Monotype Koufi" pitchFamily="2" charset="-78"/>
              </a:rPr>
              <a:t>حفل</a:t>
            </a:r>
            <a:r>
              <a:rPr kumimoji="0" lang="ar-EG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Monotype Koufi" pitchFamily="2" charset="-78"/>
              </a:rPr>
              <a:t> انتصارات أكتوبر (46) </a:t>
            </a:r>
          </a:p>
          <a:p>
            <a:pPr lvl="0" algn="ctr">
              <a:tabLst>
                <a:tab pos="457200" algn="r"/>
                <a:tab pos="2636838" algn="ctr"/>
                <a:tab pos="5273675" algn="r"/>
              </a:tabLst>
            </a:pPr>
            <a:r>
              <a:rPr lang="ar-SA" b="1" dirty="0" smtClean="0"/>
              <a:t>يوم الثلاثاء الموافق 22 أكتوبر ٢٠١9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 descr="C:\Users\win7\Desktop\إنتصارات اكتوبر\٢٠١٩١٠٢٢_١٢٤٦٠٥.jpg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857752" y="1357298"/>
            <a:ext cx="3929090" cy="308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C:\Users\win7\Desktop\إنتصارات اكتوبر\٢٠١٩١٠٢٢_١٢٥٦١٣.jpg"/>
          <p:cNvPicPr/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785786" y="2357430"/>
            <a:ext cx="3857652" cy="285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-20190202-WA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1438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714348" y="500042"/>
          <a:ext cx="7429552" cy="4286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42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rtl="1"/>
                      <a:r>
                        <a:rPr lang="ar-EG" sz="1800" dirty="0" smtClean="0"/>
                        <a:t>        </a:t>
                      </a:r>
                      <a:r>
                        <a:rPr lang="ar-EG" sz="1800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a:rPr>
                        <a:t>القافلة التثقيفية إلى قرية </a:t>
                      </a:r>
                      <a:r>
                        <a:rPr lang="ar-EG" sz="1800" dirty="0" err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a:rPr>
                        <a:t>صالحجر</a:t>
                      </a:r>
                      <a:r>
                        <a:rPr lang="ar-EG" sz="1800" b="1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a:rPr>
                        <a:t>– مركز </a:t>
                      </a:r>
                      <a:r>
                        <a:rPr lang="ar-EG" sz="1800" b="1" dirty="0" err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a:rPr>
                        <a:t>بسيون</a:t>
                      </a:r>
                      <a:r>
                        <a:rPr lang="ar-EG" sz="1800" b="1" dirty="0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a:rPr>
                        <a:t> – يوم الأحد الموافق 27/1/2019م. </a:t>
                      </a:r>
                      <a:endParaRPr lang="ar-EG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286000" y="357167"/>
            <a:ext cx="48577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 </a:t>
            </a:r>
            <a:r>
              <a:rPr lang="ar-SA" b="1" u="sng" dirty="0" smtClean="0"/>
              <a:t>نــــدوة </a:t>
            </a:r>
            <a:r>
              <a:rPr lang="en-US" b="1" u="sng" dirty="0" smtClean="0"/>
              <a:t>"</a:t>
            </a:r>
            <a:r>
              <a:rPr lang="ar-EG" b="1" u="sng" dirty="0" smtClean="0"/>
              <a:t>دور الثقافة والعلوم الإنسانية في بناء الشخصية المصرية</a:t>
            </a:r>
            <a:r>
              <a:rPr lang="en-US" b="1" u="sng" dirty="0" smtClean="0"/>
              <a:t> "</a:t>
            </a:r>
            <a:r>
              <a:rPr lang="ar-SA" b="1" u="sng" dirty="0" smtClean="0"/>
              <a:t>يوم الأحد الموافق 17 نوفمبر ٢٠١9</a:t>
            </a:r>
            <a:endParaRPr lang="ar-EG" b="1" u="sng" dirty="0"/>
          </a:p>
        </p:txBody>
      </p:sp>
      <p:pic>
        <p:nvPicPr>
          <p:cNvPr id="5" name="صورة 4" descr="C:\Users\win7\Desktop\New folder\٢٠١٩١١١٧_١١٢٨٤٦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285861"/>
            <a:ext cx="4143404" cy="332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C:\Users\win7\Desktop\New folder\٢٠١٩١١١٧_١١٠٩٢٥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43182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28860" y="214290"/>
            <a:ext cx="4643470" cy="1261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ar-EG" sz="400" b="1" dirty="0" smtClean="0"/>
          </a:p>
          <a:p>
            <a:pPr algn="ctr"/>
            <a:r>
              <a:rPr lang="ar-EG" b="1" dirty="0" smtClean="0"/>
              <a:t>صنايعية مصر</a:t>
            </a:r>
            <a:br>
              <a:rPr lang="ar-EG" b="1" dirty="0" smtClean="0"/>
            </a:br>
            <a:r>
              <a:rPr lang="ar-EG" b="1" i="1" u="sng" dirty="0" smtClean="0"/>
              <a:t> "دورة صيانة الحاسب الآلي"</a:t>
            </a:r>
            <a:r>
              <a:rPr lang="ar-SA" dirty="0" smtClean="0"/>
              <a:t> </a:t>
            </a:r>
            <a:r>
              <a:rPr lang="ar-EG" dirty="0" smtClean="0"/>
              <a:t/>
            </a:r>
            <a:br>
              <a:rPr lang="ar-EG" dirty="0" smtClean="0"/>
            </a:br>
            <a:r>
              <a:rPr lang="ar-SA" dirty="0" smtClean="0"/>
              <a:t>عقدت يوم الخميس الموافق 1/12/2019 حتى 22/12/2019م</a:t>
            </a:r>
            <a:endParaRPr lang="ar-EG" dirty="0"/>
          </a:p>
        </p:txBody>
      </p:sp>
      <p:pic>
        <p:nvPicPr>
          <p:cNvPr id="5" name="صورة 4" descr="D:\دورة صيانة الحاسب نوعية طنطا\٢٠١٩١٢٠٧_١٤٤٦٥٣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174"/>
            <a:ext cx="421484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D:\دورة صيانة الحاسب نوعية طنطا\٢٠١٩١٢٠٧_١٤٤٧٥٠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21116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27584" y="4699010"/>
            <a:ext cx="795925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ar-EG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wanZaman Hv" panose="02000500000000020003" pitchFamily="2" charset="-78"/>
              </a:rPr>
              <a:t> 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ar-EG" sz="20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wanZaman Hv" panose="02000500000000020003" pitchFamily="2" charset="-78"/>
              </a:rPr>
              <a:t>مدير المكتب		</a:t>
            </a:r>
            <a:r>
              <a:rPr lang="ar-EG" sz="2000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wanZaman Hv" panose="02000500000000020003" pitchFamily="2" charset="-78"/>
              </a:rPr>
              <a:t>                               وكيل </a:t>
            </a:r>
            <a:r>
              <a:rPr lang="ar-EG" sz="20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wanZaman Hv" panose="02000500000000020003" pitchFamily="2" charset="-78"/>
              </a:rPr>
              <a:t>الكلية		         </a:t>
            </a:r>
            <a:r>
              <a:rPr lang="ar-EG" sz="2000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wanZaman Hv" panose="02000500000000020003" pitchFamily="2" charset="-78"/>
              </a:rPr>
              <a:t>                                                                       عميد </a:t>
            </a:r>
            <a:r>
              <a:rPr lang="ar-EG" sz="20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wanZaman Hv" panose="02000500000000020003" pitchFamily="2" charset="-78"/>
              </a:rPr>
              <a:t>الكلية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ar-EG" sz="20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wanZaman Hv" panose="02000500000000020003" pitchFamily="2" charset="-78"/>
              </a:rPr>
              <a:t> 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ar-EG" sz="20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wanZaman Hv" panose="02000500000000020003" pitchFamily="2" charset="-78"/>
              </a:rPr>
              <a:t>ا/ احمد قنديل                                 </a:t>
            </a:r>
            <a:r>
              <a:rPr lang="ar-EG" sz="2000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wanZaman Hv" panose="02000500000000020003" pitchFamily="2" charset="-78"/>
              </a:rPr>
              <a:t>                          </a:t>
            </a:r>
            <a:r>
              <a:rPr lang="ar-EG" sz="20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wanZaman Hv" panose="02000500000000020003" pitchFamily="2" charset="-78"/>
              </a:rPr>
              <a:t>أ.د/ </a:t>
            </a:r>
            <a:r>
              <a:rPr lang="ar-EG" sz="2000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wanZaman Hv" panose="02000500000000020003" pitchFamily="2" charset="-78"/>
              </a:rPr>
              <a:t>حسان رشيد</a:t>
            </a:r>
            <a:r>
              <a:rPr lang="ar-EG" sz="20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wanZaman Hv" panose="02000500000000020003" pitchFamily="2" charset="-78"/>
              </a:rPr>
              <a:t>		           </a:t>
            </a:r>
            <a:r>
              <a:rPr lang="ar-EG" sz="2000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wanZaman Hv" panose="02000500000000020003" pitchFamily="2" charset="-78"/>
              </a:rPr>
              <a:t>                                                           </a:t>
            </a:r>
            <a:r>
              <a:rPr lang="ar-EG" sz="20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wanZaman Hv" panose="02000500000000020003" pitchFamily="2" charset="-78"/>
              </a:rPr>
              <a:t>أ.د/ حمدي شعبان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28"/>
            <a:ext cx="36303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IMG-20190202-WA0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45148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in7\Downloads\WhatsApp Image 2019-02-12 at 12.20.33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785794"/>
            <a:ext cx="3786214" cy="2643206"/>
          </a:xfrm>
          <a:prstGeom prst="rect">
            <a:avLst/>
          </a:prstGeom>
          <a:noFill/>
        </p:spPr>
      </p:pic>
      <p:pic>
        <p:nvPicPr>
          <p:cNvPr id="1028" name="Picture 4" descr="C:\Users\win7\Downloads\WhatsApp Image 2019-02-12 at 12.20.31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00438"/>
            <a:ext cx="4572032" cy="2643206"/>
          </a:xfrm>
          <a:prstGeom prst="rect">
            <a:avLst/>
          </a:prstGeom>
          <a:noFill/>
        </p:spPr>
      </p:pic>
      <p:pic>
        <p:nvPicPr>
          <p:cNvPr id="11" name="Picture 2" descr="C:\Users\win7\Downloads\WhatsApp Image 2019-02-12 at 12.20.33 PM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857232"/>
            <a:ext cx="3286148" cy="2571768"/>
          </a:xfrm>
          <a:prstGeom prst="rect">
            <a:avLst/>
          </a:prstGeom>
          <a:noFill/>
        </p:spPr>
      </p:pic>
      <p:sp>
        <p:nvSpPr>
          <p:cNvPr id="12" name="مستطيل 11"/>
          <p:cNvSpPr/>
          <p:nvPr/>
        </p:nvSpPr>
        <p:spPr>
          <a:xfrm>
            <a:off x="785786" y="142852"/>
            <a:ext cx="7286676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 smtClean="0"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</a:rPr>
              <a:t>قافلة طبية بيئية إلى قرية قرية </a:t>
            </a:r>
            <a:r>
              <a:rPr lang="ar-EG" dirty="0" err="1" smtClean="0"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</a:rPr>
              <a:t>نواج</a:t>
            </a:r>
            <a:r>
              <a:rPr lang="ar-EG" dirty="0" smtClean="0"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</a:rPr>
              <a:t>- مركز طنطا- يوم الثلاثاء الموافق 12/2/2019م. </a:t>
            </a:r>
            <a:r>
              <a:rPr lang="en-US" dirty="0" smtClean="0"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</a:rPr>
            </a:br>
            <a:r>
              <a:rPr lang="ar-EG" dirty="0" smtClean="0"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</a:rPr>
              <a:t> </a:t>
            </a:r>
            <a:endParaRPr lang="ar-EG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EG" dirty="0" smtClean="0">
                <a:ln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</a:rPr>
              <a:t>القافلة الطبية الإرشادية لقرية ميت حبيب مركز سمنود</a:t>
            </a:r>
            <a:endParaRPr lang="en-US" dirty="0" smtClean="0"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bg2">
                    <a:lumMod val="75000"/>
                  </a:schemeClr>
                </a:outerShdw>
              </a:effectLst>
            </a:endParaRPr>
          </a:p>
          <a:p>
            <a:pPr lvl="0" algn="ctr" eaLnBrk="0" hangingPunct="0"/>
            <a:r>
              <a:rPr lang="ar-EG" dirty="0" smtClean="0">
                <a:ln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</a:rPr>
              <a:t> يوم السبت الموافق 9/3/2019</a:t>
            </a:r>
            <a:r>
              <a:rPr lang="ar-EG" sz="2000" b="1" i="1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.</a:t>
            </a:r>
            <a:endParaRPr lang="ar-EG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صورة 9" descr="C:\Users\win7\Downloads\WhatsApp Image 2019-03-10 at 1.26.35 PM (1)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142984"/>
            <a:ext cx="390702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0" descr="C:\Users\win7\Downloads\WhatsApp Image 2019-03-10 at 1.26.34 PM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142984"/>
            <a:ext cx="4429156" cy="265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رة 11" descr="C:\Users\win7\Downloads\WhatsApp Image 2019-03-10 at 1.26.36 PM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857628"/>
            <a:ext cx="5786478" cy="236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0"/>
            <a:ext cx="671517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dirty="0" smtClean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القافلة الطبية الإرشادية لقرية طنبارة  مركز المحلة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lt1"/>
              </a:solidFill>
              <a:effectLst>
                <a:outerShdw blurRad="50800" dist="50800" dir="5400000" algn="ctr" rotWithShape="0">
                  <a:schemeClr val="bg2">
                    <a:lumMod val="75000"/>
                  </a:schemeClr>
                </a:outerShdw>
              </a:effectLst>
              <a:latin typeface="+mn-lt"/>
              <a:cs typeface="+mn-cs"/>
            </a:endParaRPr>
          </a:p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ar-EG" dirty="0" smtClean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 يوم السبت الموافق 6/4/2019.م</a:t>
            </a:r>
          </a:p>
        </p:txBody>
      </p:sp>
      <p:pic>
        <p:nvPicPr>
          <p:cNvPr id="5" name="صورة 4" descr="C:\Users\win7\Downloads\WhatsApp Image 2019-04-07 at 11.24.45 AM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142984"/>
            <a:ext cx="3929090" cy="213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C:\Users\win7\Downloads\WhatsApp Image 2019-04-07 at 11.41.59 AM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143248"/>
            <a:ext cx="37862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785918" y="214290"/>
            <a:ext cx="490348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 smtClean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القافلة الطبية التثقيفية لقرية </a:t>
            </a:r>
            <a:r>
              <a:rPr lang="ar-EG" dirty="0" err="1" smtClean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داكودة</a:t>
            </a:r>
            <a:r>
              <a:rPr lang="ar-EG" dirty="0" smtClean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 مركز طنطا</a:t>
            </a:r>
            <a:br>
              <a:rPr lang="ar-EG" dirty="0" smtClean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</a:br>
            <a:r>
              <a:rPr lang="ar-EG" dirty="0" smtClean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يوم الثلاثاء الموافق 6/8/2019م.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lt1"/>
              </a:solidFill>
              <a:effectLst>
                <a:outerShdw blurRad="50800" dist="50800" dir="5400000" algn="ctr" rotWithShape="0">
                  <a:schemeClr val="bg2">
                    <a:lumMod val="75000"/>
                  </a:schemeClr>
                </a:outerShdw>
              </a:effectLst>
              <a:latin typeface="+mn-lt"/>
              <a:cs typeface="+mn-cs"/>
            </a:endParaRPr>
          </a:p>
          <a:p>
            <a:pPr algn="ctr"/>
            <a:endParaRPr lang="ar-EG" dirty="0">
              <a:ln>
                <a:solidFill>
                  <a:schemeClr val="tx1"/>
                </a:solidFill>
              </a:ln>
              <a:solidFill>
                <a:schemeClr val="lt1"/>
              </a:solidFill>
              <a:effectLst>
                <a:outerShdw blurRad="50800" dist="50800" dir="5400000" algn="ctr" rotWithShape="0">
                  <a:schemeClr val="bg2">
                    <a:lumMod val="75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صورة 7" descr="C:\Users\win7\Desktop\111\IMG-20190806-WA0009.jpg"/>
          <p:cNvPicPr/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4714876" y="1714488"/>
            <a:ext cx="41529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 descr="C:\Users\win7\Desktop\111\IMG-20190806-WA0010.jpg"/>
          <p:cNvPicPr/>
          <p:nvPr/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 bwMode="auto">
          <a:xfrm>
            <a:off x="500034" y="2786058"/>
            <a:ext cx="41434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00100" y="214290"/>
            <a:ext cx="685804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/>
            <a:r>
              <a:rPr lang="ar-EG" dirty="0" smtClean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القافلة الطبية الإرشادية لمركز ومدينة المحلة الكبرى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lt1"/>
              </a:solidFill>
              <a:effectLst>
                <a:outerShdw blurRad="50800" dist="50800" dir="5400000" algn="ctr" rotWithShape="0">
                  <a:schemeClr val="bg2">
                    <a:lumMod val="75000"/>
                  </a:schemeClr>
                </a:outerShdw>
              </a:effectLst>
              <a:latin typeface="+mn-lt"/>
              <a:cs typeface="+mn-cs"/>
            </a:endParaRPr>
          </a:p>
          <a:p>
            <a:pPr algn="ctr" eaLnBrk="0" hangingPunct="0"/>
            <a:r>
              <a:rPr lang="ar-EG" dirty="0" smtClean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 بمدرسة الإعدادية بنين يوم الأربعاء الموافق 19/11/2019م.</a:t>
            </a:r>
          </a:p>
        </p:txBody>
      </p:sp>
      <p:pic>
        <p:nvPicPr>
          <p:cNvPr id="5" name="صورة 4" descr="C:\Users\win7\Desktop\New folder\IMG-20191121-WA0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00174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C:\Users\win7\Desktop\New folder\IMG-20191121-WA0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786058"/>
            <a:ext cx="34290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71604" y="142852"/>
            <a:ext cx="525015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dirty="0" smtClean="0"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القافلة الطبية الإرشادية لقرية </a:t>
            </a:r>
            <a:r>
              <a:rPr lang="ar-EG" dirty="0" err="1" smtClean="0"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الدلبشان</a:t>
            </a:r>
            <a:r>
              <a:rPr lang="ar-EG" dirty="0" smtClean="0"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 مركز كفر الزيات</a:t>
            </a:r>
            <a:endParaRPr lang="en-US" dirty="0" smtClean="0">
              <a:solidFill>
                <a:schemeClr val="lt1"/>
              </a:solidFill>
              <a:effectLst>
                <a:outerShdw blurRad="50800" dist="50800" dir="5400000" algn="ctr" rotWithShape="0">
                  <a:schemeClr val="bg2">
                    <a:lumMod val="75000"/>
                  </a:schemeClr>
                </a:outerShdw>
              </a:effectLst>
              <a:latin typeface="+mn-lt"/>
              <a:cs typeface="+mn-cs"/>
            </a:endParaRPr>
          </a:p>
          <a:p>
            <a:pPr lvl="0" algn="ctr" eaLnBrk="0" hangingPunct="0"/>
            <a:r>
              <a:rPr lang="ar-EG" dirty="0" smtClean="0"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"</a:t>
            </a:r>
            <a:r>
              <a:rPr lang="ar-SA" dirty="0" smtClean="0"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بمدرسة </a:t>
            </a:r>
            <a:r>
              <a:rPr lang="ar-SA" dirty="0" err="1" smtClean="0"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الدلبشان</a:t>
            </a:r>
            <a:r>
              <a:rPr lang="ar-SA" dirty="0" smtClean="0"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 الابتدائية </a:t>
            </a:r>
            <a:r>
              <a:rPr lang="ar-EG" dirty="0" smtClean="0">
                <a:solidFill>
                  <a:schemeClr val="lt1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+mn-lt"/>
                <a:cs typeface="+mn-cs"/>
              </a:rPr>
              <a:t>" يوم الأربعاء الموافق12/18  /2019م.</a:t>
            </a:r>
          </a:p>
        </p:txBody>
      </p:sp>
      <p:pic>
        <p:nvPicPr>
          <p:cNvPr id="5" name="صورة 4" descr="C:\Users\win7\Desktop\New folder\IMG-20191219-WA0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392262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C:\Users\win7\Desktop\New folder\IMG-20191219-WA00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14554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</TotalTime>
  <Words>270</Words>
  <Application>Microsoft Office PowerPoint</Application>
  <PresentationFormat>On-screen Show (4:3)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AwanZaman Hv</vt:lpstr>
      <vt:lpstr>Bauhaus 93</vt:lpstr>
      <vt:lpstr>Calibri</vt:lpstr>
      <vt:lpstr>Monotype Koufi</vt:lpstr>
      <vt:lpstr>PT Bold Heading</vt:lpstr>
      <vt:lpstr>Simplified Arabic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حملة "محو الأمية  "  الثلاثاء الموافق 8-9 من ابريل ٢٠١9م.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MrHassan</dc:creator>
  <cp:lastModifiedBy>0000</cp:lastModifiedBy>
  <cp:revision>685</cp:revision>
  <dcterms:created xsi:type="dcterms:W3CDTF">2017-01-28T20:42:23Z</dcterms:created>
  <dcterms:modified xsi:type="dcterms:W3CDTF">2020-12-13T07:21:28Z</dcterms:modified>
</cp:coreProperties>
</file>